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3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919" y="49631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</a:t>
            </a:r>
            <a:r>
              <a:rPr lang="en-US" sz="2800" dirty="0" smtClean="0">
                <a:latin typeface="Kristen ITC" pitchFamily="66" charset="0"/>
              </a:rPr>
              <a:t>d </a:t>
            </a:r>
            <a:r>
              <a:rPr lang="en-US" sz="2800" dirty="0" smtClean="0">
                <a:latin typeface="Kristen ITC" pitchFamily="66" charset="0"/>
              </a:rPr>
              <a:t>the French letter accents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919" y="2667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things in the classroom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2259" y="3886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918" y="5943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Spell in French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94</cp:revision>
  <dcterms:created xsi:type="dcterms:W3CDTF">2011-09-14T23:22:57Z</dcterms:created>
  <dcterms:modified xsi:type="dcterms:W3CDTF">2012-10-03T11:29:16Z</dcterms:modified>
</cp:coreProperties>
</file>